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8" r:id="rId3"/>
    <p:sldId id="451" r:id="rId4"/>
    <p:sldId id="452" r:id="rId5"/>
    <p:sldId id="450" r:id="rId6"/>
    <p:sldId id="359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82"/>
      </p:cViewPr>
      <p:guideLst>
        <p:guide orient="horz" pos="2219"/>
        <p:guide pos="28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9.wmf"/><Relationship Id="rId3" Type="http://schemas.openxmlformats.org/officeDocument/2006/relationships/image" Target="../media/image8.e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标题 12595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25955" name="副标题 12595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12595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1259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1259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2492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2493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4932" name="日期占位符 12493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3" name="页脚占位符 12493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4" name="灯片编号占位符 12493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8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03070" y="1823085"/>
            <a:ext cx="60655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>
                <a:solidFill>
                  <a:srgbClr val="FF0000"/>
                </a:solidFill>
                <a:uFillTx/>
                <a:sym typeface="+mn-ea"/>
              </a:rPr>
              <a:t>     </a:t>
            </a:r>
            <a:r>
              <a:rPr lang="zh-CN" altLang="en-US" sz="4400">
                <a:solidFill>
                  <a:srgbClr val="FF0000"/>
                </a:solidFill>
                <a:uFillTx/>
                <a:sym typeface="+mn-ea"/>
              </a:rPr>
              <a:t>负反馈</a:t>
            </a:r>
            <a:r>
              <a:rPr lang="zh-CN" altLang="en-US" sz="4400">
                <a:solidFill>
                  <a:srgbClr val="FF0000"/>
                </a:solidFill>
                <a:uFillTx/>
                <a:sym typeface="+mn-ea"/>
              </a:rPr>
              <a:t>放大电器</a:t>
            </a:r>
            <a:endParaRPr lang="zh-CN" altLang="en-US" sz="4400">
              <a:solidFill>
                <a:srgbClr val="FF0000"/>
              </a:solidFill>
              <a:uFillTx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0025" y="3465195"/>
            <a:ext cx="35509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信息学院电子工程系</a:t>
            </a:r>
            <a:endParaRPr lang="zh-CN" altLang="en-US" sz="2800">
              <a:solidFill>
                <a:schemeClr val="tx1"/>
              </a:solidFill>
              <a:uFillTx/>
            </a:endParaRPr>
          </a:p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      封维忠 刘晓明</a:t>
            </a:r>
            <a:endParaRPr lang="en-US" altLang="zh-CN" sz="2800">
              <a:solidFill>
                <a:schemeClr val="tx1"/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/>
          <p:cNvGraphicFramePr/>
          <p:nvPr/>
        </p:nvGraphicFramePr>
        <p:xfrm>
          <a:off x="395605" y="1666875"/>
          <a:ext cx="8352790" cy="4421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5842000" imgH="3162300" progId="Visio.Drawing.11">
                  <p:embed/>
                </p:oleObj>
              </mc:Choice>
              <mc:Fallback>
                <p:oleObj name="" r:id="rId1" imgW="5842000" imgH="31623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605" y="1666875"/>
                        <a:ext cx="8352790" cy="4421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175635" y="948690"/>
            <a:ext cx="26631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基本放大电路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462280" y="2538095"/>
          <a:ext cx="8219440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096000" imgH="1435100" progId="Visio.Drawing.11">
                  <p:embed/>
                </p:oleObj>
              </mc:Choice>
              <mc:Fallback>
                <p:oleObj name="" r:id="rId1" imgW="6096000" imgH="14351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2280" y="2538095"/>
                        <a:ext cx="8219440" cy="244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545715" y="1594485"/>
            <a:ext cx="43186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表</a:t>
            </a:r>
            <a:r>
              <a:rPr lang="en-US" altLang="zh-CN" sz="3200">
                <a:solidFill>
                  <a:srgbClr val="FF0000"/>
                </a:solidFill>
              </a:rPr>
              <a:t>4-1</a:t>
            </a:r>
            <a:r>
              <a:rPr lang="zh-CN" altLang="en-US" sz="3200">
                <a:solidFill>
                  <a:srgbClr val="FF0000"/>
                </a:solidFill>
              </a:rPr>
              <a:t>静态工作点测量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951865" y="1684020"/>
          <a:ext cx="7240270" cy="4712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057900" imgH="3708400" progId="Visio.Drawing.11">
                  <p:embed/>
                </p:oleObj>
              </mc:Choice>
              <mc:Fallback>
                <p:oleObj name="" r:id="rId1" imgW="6057900" imgH="37084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51865" y="1684020"/>
                        <a:ext cx="7240270" cy="4712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976245" y="948690"/>
            <a:ext cx="31667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负反馈放大电路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458085" y="948690"/>
            <a:ext cx="42462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测试电路的动态参数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2823845" y="4550410"/>
          <a:ext cx="2478405" cy="1252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2286635" imgH="1319530" progId="Equation.DSMT4">
                  <p:embed/>
                </p:oleObj>
              </mc:Choice>
              <mc:Fallback>
                <p:oleObj name="" r:id="rId1" imgW="2286635" imgH="131953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23845" y="4550410"/>
                        <a:ext cx="2478405" cy="1252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5829935" y="4551680"/>
          <a:ext cx="2663825" cy="1251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965200" imgH="431800" progId="Equation.DSMT4">
                  <p:embed/>
                </p:oleObj>
              </mc:Choice>
              <mc:Fallback>
                <p:oleObj name="" r:id="rId3" imgW="965200" imgH="4318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29935" y="4551680"/>
                        <a:ext cx="2663825" cy="1251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/>
          <p:nvPr/>
        </p:nvGraphicFramePr>
        <p:xfrm>
          <a:off x="266700" y="1960245"/>
          <a:ext cx="8448675" cy="2087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5" imgW="9156700" imgH="1930400" progId="Visio.Drawing.11">
                  <p:embed/>
                </p:oleObj>
              </mc:Choice>
              <mc:Fallback>
                <p:oleObj name="" r:id="rId5" imgW="9156700" imgH="1930400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6700" y="1960245"/>
                        <a:ext cx="8448675" cy="2087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608330" y="4751070"/>
          <a:ext cx="156146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2078990" imgH="749300" progId="Equation.DSMT4">
                  <p:embed/>
                </p:oleObj>
              </mc:Choice>
              <mc:Fallback>
                <p:oleObj name="" r:id="rId7" imgW="2078990" imgH="7493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8330" y="4751070"/>
                        <a:ext cx="1561465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WPS 演示</Application>
  <PresentationFormat>全屏显示(4:3)</PresentationFormat>
  <Paragraphs>13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诗情画意</vt:lpstr>
      <vt:lpstr>Visio.Drawing.11</vt:lpstr>
      <vt:lpstr>Visio.Drawing.11</vt:lpstr>
      <vt:lpstr>Visio.Drawing.11</vt:lpstr>
      <vt:lpstr>Equation.DSMT4</vt:lpstr>
      <vt:lpstr>Equation.DSMT4</vt:lpstr>
      <vt:lpstr>Visio.Drawing.11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追</cp:lastModifiedBy>
  <cp:revision>40</cp:revision>
  <dcterms:created xsi:type="dcterms:W3CDTF">2019-03-10T06:56:00Z</dcterms:created>
  <dcterms:modified xsi:type="dcterms:W3CDTF">2019-05-08T13:15:12Z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2052-11.3.0.8513</vt:lpwstr>
  </property>
</Properties>
</file>