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8" r:id="rId3"/>
    <p:sldId id="450" r:id="rId4"/>
    <p:sldId id="359" r:id="rId5"/>
    <p:sldId id="453" r:id="rId6"/>
    <p:sldId id="45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82"/>
      </p:cViewPr>
      <p:guideLst>
        <p:guide orient="horz" pos="2219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标题 12595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25955" name="副标题 12595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12595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12595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12595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2492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24930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4932" name="日期占位符 12493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24933" name="页脚占位符 12493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24934" name="灯片编号占位符 12493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noProof="1" dirty="0">
                <a:solidFill>
                  <a:srgbClr val="007A77"/>
                </a:solidFill>
              </a:rPr>
            </a:fld>
            <a:endParaRPr lang="zh-CN" altLang="en-US" noProof="1">
              <a:solidFill>
                <a:srgbClr val="007A77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4940" y="1823085"/>
            <a:ext cx="825373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>
                <a:solidFill>
                  <a:srgbClr val="FF0000"/>
                </a:solidFill>
                <a:uFillTx/>
                <a:sym typeface="+mn-ea"/>
              </a:rPr>
              <a:t>       </a:t>
            </a:r>
            <a:r>
              <a:rPr lang="zh-CN" altLang="en-US" sz="4400">
                <a:solidFill>
                  <a:srgbClr val="FF0000"/>
                </a:solidFill>
                <a:uFillTx/>
                <a:sym typeface="+mn-ea"/>
              </a:rPr>
              <a:t>运算放大器的</a:t>
            </a:r>
            <a:r>
              <a:rPr lang="zh-CN" altLang="en-US" sz="4400">
                <a:solidFill>
                  <a:srgbClr val="FF0000"/>
                </a:solidFill>
                <a:uFillTx/>
                <a:sym typeface="+mn-ea"/>
              </a:rPr>
              <a:t>波形产生电路</a:t>
            </a:r>
            <a:endParaRPr lang="zh-CN" altLang="en-US" sz="4400">
              <a:solidFill>
                <a:srgbClr val="FF0000"/>
              </a:solidFill>
              <a:uFillTx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0025" y="3465195"/>
            <a:ext cx="35509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uFillTx/>
                <a:sym typeface="+mn-ea"/>
              </a:rPr>
              <a:t>信息学院电子工程系</a:t>
            </a:r>
            <a:endParaRPr lang="zh-CN" altLang="en-US" sz="2800">
              <a:solidFill>
                <a:schemeClr val="tx1"/>
              </a:solidFill>
              <a:uFillTx/>
            </a:endParaRPr>
          </a:p>
          <a:p>
            <a:r>
              <a:rPr lang="zh-CN" altLang="en-US" sz="2800">
                <a:solidFill>
                  <a:schemeClr val="tx1"/>
                </a:solidFill>
                <a:uFillTx/>
                <a:sym typeface="+mn-ea"/>
              </a:rPr>
              <a:t>      封维忠 刘晓明</a:t>
            </a:r>
            <a:endParaRPr lang="en-US" altLang="zh-CN" sz="2800">
              <a:solidFill>
                <a:schemeClr val="tx1"/>
              </a:solidFill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769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2821305"/>
            <a:ext cx="7994650" cy="2366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332865" y="1392555"/>
            <a:ext cx="595757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>
                <a:solidFill>
                  <a:srgbClr val="FF0000"/>
                </a:solidFill>
                <a:uFillTx/>
                <a:sym typeface="+mn-ea"/>
              </a:rPr>
              <a:t>      </a:t>
            </a:r>
            <a:r>
              <a:rPr lang="zh-CN" altLang="en-US" sz="3200">
                <a:solidFill>
                  <a:srgbClr val="FF0000"/>
                </a:solidFill>
                <a:uFillTx/>
                <a:sym typeface="+mn-ea"/>
              </a:rPr>
              <a:t>直流稳压电源组成框图</a:t>
            </a:r>
            <a:endParaRPr lang="zh-CN" altLang="en-US" sz="3200">
              <a:solidFill>
                <a:srgbClr val="FF0000"/>
              </a:solidFill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/>
          <p:cNvGraphicFramePr/>
          <p:nvPr/>
        </p:nvGraphicFramePr>
        <p:xfrm>
          <a:off x="1449705" y="2318385"/>
          <a:ext cx="6096000" cy="254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6045200" imgH="2286000" progId="Visio.Drawing.11">
                  <p:embed/>
                </p:oleObj>
              </mc:Choice>
              <mc:Fallback>
                <p:oleObj name="" r:id="rId1" imgW="6045200" imgH="22860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49705" y="2318385"/>
                        <a:ext cx="6096000" cy="254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906905" y="1105535"/>
            <a:ext cx="67500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>
                <a:solidFill>
                  <a:srgbClr val="FF0000"/>
                </a:solidFill>
                <a:uFillTx/>
                <a:sym typeface="+mn-ea"/>
              </a:rPr>
              <a:t>     </a:t>
            </a:r>
            <a:r>
              <a:rPr lang="zh-CN" altLang="en-US" sz="3200">
                <a:solidFill>
                  <a:srgbClr val="FF0000"/>
                </a:solidFill>
                <a:uFillTx/>
                <a:sym typeface="+mn-ea"/>
              </a:rPr>
              <a:t>全波整流与滤波电路</a:t>
            </a:r>
            <a:endParaRPr lang="zh-CN" altLang="en-US" sz="3200">
              <a:solidFill>
                <a:srgbClr val="FF0000"/>
              </a:solidFill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677545" y="1142365"/>
          <a:ext cx="7851775" cy="436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8077200" imgH="4775200" progId="Visio.Drawing.11">
                  <p:embed/>
                </p:oleObj>
              </mc:Choice>
              <mc:Fallback>
                <p:oleObj name="" r:id="rId1" imgW="8077200" imgH="4775200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7545" y="1142365"/>
                        <a:ext cx="7851775" cy="436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91790" y="733425"/>
            <a:ext cx="41649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串联型稳压电源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788035" y="5183505"/>
          <a:ext cx="7273290" cy="946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3441700" imgH="431800" progId="Equation.DSMT4">
                  <p:embed/>
                </p:oleObj>
              </mc:Choice>
              <mc:Fallback>
                <p:oleObj name="" r:id="rId3" imgW="3441700" imgH="4318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8035" y="5183505"/>
                        <a:ext cx="7273290" cy="946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788035" y="1488440"/>
          <a:ext cx="7189470" cy="3253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6502400" imgH="2400300" progId="Visio.Drawing.11">
                  <p:embed/>
                </p:oleObj>
              </mc:Choice>
              <mc:Fallback>
                <p:oleObj name="" r:id="rId5" imgW="6502400" imgH="2400300" progId="Visio.Drawing.11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8035" y="1488440"/>
                        <a:ext cx="7189470" cy="3253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</Words>
  <Application>WPS 演示</Application>
  <PresentationFormat>全屏显示(4:3)</PresentationFormat>
  <Paragraphs>11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诗情画意</vt:lpstr>
      <vt:lpstr>Visio.Drawing.11</vt:lpstr>
      <vt:lpstr>Visio.Drawing.11</vt:lpstr>
      <vt:lpstr>Equation.KSEE3</vt:lpstr>
      <vt:lpstr>Equation.DSMT4</vt:lpstr>
      <vt:lpstr>Visio.Drawing.11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追</cp:lastModifiedBy>
  <cp:revision>50</cp:revision>
  <dcterms:created xsi:type="dcterms:W3CDTF">2019-03-10T06:56:00Z</dcterms:created>
  <dcterms:modified xsi:type="dcterms:W3CDTF">2019-05-14T11:36:01Z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2052-11.3.0.8586</vt:lpwstr>
  </property>
</Properties>
</file>